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60"/>
    <p:restoredTop sz="96327"/>
  </p:normalViewPr>
  <p:slideViewPr>
    <p:cSldViewPr snapToGrid="0">
      <p:cViewPr varScale="1">
        <p:scale>
          <a:sx n="55" d="100"/>
          <a:sy n="55" d="100"/>
        </p:scale>
        <p:origin x="234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441026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68705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31652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75385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87714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480553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14456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07044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18896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31725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1527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3157D-EEB4-2745-87E2-B2373C43C98F}" type="datetimeFigureOut">
              <a:rPr lang="en-CZ" smtClean="0"/>
              <a:t>03/26/2025</a:t>
            </a:fld>
            <a:endParaRPr lang="en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E03F5-C96C-F041-94E0-B0F74C343294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11532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DA91F6-463D-59DF-1DAB-C3E88E975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A5E286A-20FD-BD93-DCE2-72FF1A786ACF}"/>
              </a:ext>
            </a:extLst>
          </p:cNvPr>
          <p:cNvSpPr txBox="1"/>
          <p:nvPr/>
        </p:nvSpPr>
        <p:spPr>
          <a:xfrm>
            <a:off x="1525057" y="3004457"/>
            <a:ext cx="4509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Z" sz="40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Zde napiště nejaký text</a:t>
            </a:r>
          </a:p>
        </p:txBody>
      </p:sp>
    </p:spTree>
    <p:extLst>
      <p:ext uri="{BB962C8B-B14F-4D97-AF65-F5344CB8AC3E}">
        <p14:creationId xmlns:p14="http://schemas.microsoft.com/office/powerpoint/2010/main" val="2681366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4</Words>
  <Application>Microsoft Office PowerPoint</Application>
  <PresentationFormat>Vlastní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Penížková Xenie, Mgr.</cp:lastModifiedBy>
  <cp:revision>8</cp:revision>
  <cp:lastPrinted>2024-01-24T14:08:31Z</cp:lastPrinted>
  <dcterms:created xsi:type="dcterms:W3CDTF">2024-01-24T14:03:24Z</dcterms:created>
  <dcterms:modified xsi:type="dcterms:W3CDTF">2025-03-26T17:43:20Z</dcterms:modified>
</cp:coreProperties>
</file>