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43"/>
    <p:restoredTop sz="96327"/>
  </p:normalViewPr>
  <p:slideViewPr>
    <p:cSldViewPr snapToGrid="0">
      <p:cViewPr varScale="1">
        <p:scale>
          <a:sx n="82" d="100"/>
          <a:sy n="82" d="100"/>
        </p:scale>
        <p:origin x="22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157D-EEB4-2745-87E2-B2373C43C98F}" type="datetimeFigureOut">
              <a:rPr lang="en-CZ" smtClean="0"/>
              <a:t>24.01.2024</a:t>
            </a:fld>
            <a:endParaRPr lang="en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E03F5-C96C-F041-94E0-B0F74C34329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1441026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157D-EEB4-2745-87E2-B2373C43C98F}" type="datetimeFigureOut">
              <a:rPr lang="en-CZ" smtClean="0"/>
              <a:t>24.01.2024</a:t>
            </a:fld>
            <a:endParaRPr lang="en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E03F5-C96C-F041-94E0-B0F74C34329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687053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157D-EEB4-2745-87E2-B2373C43C98F}" type="datetimeFigureOut">
              <a:rPr lang="en-CZ" smtClean="0"/>
              <a:t>24.01.2024</a:t>
            </a:fld>
            <a:endParaRPr lang="en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E03F5-C96C-F041-94E0-B0F74C34329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1316525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157D-EEB4-2745-87E2-B2373C43C98F}" type="datetimeFigureOut">
              <a:rPr lang="en-CZ" smtClean="0"/>
              <a:t>24.01.2024</a:t>
            </a:fld>
            <a:endParaRPr lang="en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E03F5-C96C-F041-94E0-B0F74C34329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753857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157D-EEB4-2745-87E2-B2373C43C98F}" type="datetimeFigureOut">
              <a:rPr lang="en-CZ" smtClean="0"/>
              <a:t>24.01.2024</a:t>
            </a:fld>
            <a:endParaRPr lang="en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E03F5-C96C-F041-94E0-B0F74C34329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87714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157D-EEB4-2745-87E2-B2373C43C98F}" type="datetimeFigureOut">
              <a:rPr lang="en-CZ" smtClean="0"/>
              <a:t>24.01.2024</a:t>
            </a:fld>
            <a:endParaRPr lang="en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E03F5-C96C-F041-94E0-B0F74C34329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1480553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157D-EEB4-2745-87E2-B2373C43C98F}" type="datetimeFigureOut">
              <a:rPr lang="en-CZ" smtClean="0"/>
              <a:t>24.01.2024</a:t>
            </a:fld>
            <a:endParaRPr lang="en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E03F5-C96C-F041-94E0-B0F74C34329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1144564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157D-EEB4-2745-87E2-B2373C43C98F}" type="datetimeFigureOut">
              <a:rPr lang="en-CZ" smtClean="0"/>
              <a:t>24.01.2024</a:t>
            </a:fld>
            <a:endParaRPr lang="en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E03F5-C96C-F041-94E0-B0F74C34329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4070448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157D-EEB4-2745-87E2-B2373C43C98F}" type="datetimeFigureOut">
              <a:rPr lang="en-CZ" smtClean="0"/>
              <a:t>24.01.2024</a:t>
            </a:fld>
            <a:endParaRPr lang="en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E03F5-C96C-F041-94E0-B0F74C34329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4188961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157D-EEB4-2745-87E2-B2373C43C98F}" type="datetimeFigureOut">
              <a:rPr lang="en-CZ" smtClean="0"/>
              <a:t>24.01.2024</a:t>
            </a:fld>
            <a:endParaRPr lang="en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E03F5-C96C-F041-94E0-B0F74C34329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3317254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157D-EEB4-2745-87E2-B2373C43C98F}" type="datetimeFigureOut">
              <a:rPr lang="en-CZ" smtClean="0"/>
              <a:t>24.01.2024</a:t>
            </a:fld>
            <a:endParaRPr lang="en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E03F5-C96C-F041-94E0-B0F74C34329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215273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3157D-EEB4-2745-87E2-B2373C43C98F}" type="datetimeFigureOut">
              <a:rPr lang="en-CZ" smtClean="0"/>
              <a:t>24.01.2024</a:t>
            </a:fld>
            <a:endParaRPr lang="en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E03F5-C96C-F041-94E0-B0F74C34329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115329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E98692B-E0D5-59C0-8DC8-539B063B0C1E}"/>
              </a:ext>
            </a:extLst>
          </p:cNvPr>
          <p:cNvSpPr txBox="1"/>
          <p:nvPr/>
        </p:nvSpPr>
        <p:spPr>
          <a:xfrm>
            <a:off x="1525057" y="3004457"/>
            <a:ext cx="45095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Z" sz="4000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Zde napiště nejaký text</a:t>
            </a:r>
          </a:p>
        </p:txBody>
      </p:sp>
    </p:spTree>
    <p:extLst>
      <p:ext uri="{BB962C8B-B14F-4D97-AF65-F5344CB8AC3E}">
        <p14:creationId xmlns:p14="http://schemas.microsoft.com/office/powerpoint/2010/main" val="2518579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13</TotalTime>
  <Words>4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</cp:revision>
  <cp:lastPrinted>2024-01-24T14:08:31Z</cp:lastPrinted>
  <dcterms:created xsi:type="dcterms:W3CDTF">2024-01-24T14:03:24Z</dcterms:created>
  <dcterms:modified xsi:type="dcterms:W3CDTF">2024-01-24T14:16:48Z</dcterms:modified>
</cp:coreProperties>
</file>